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12" r:id="rId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06"/>
    <p:restoredTop sz="75937" autoAdjust="0"/>
  </p:normalViewPr>
  <p:slideViewPr>
    <p:cSldViewPr showGuides="1">
      <p:cViewPr varScale="1">
        <p:scale>
          <a:sx n="49" d="100"/>
          <a:sy n="49" d="100"/>
        </p:scale>
        <p:origin x="1500" y="33"/>
      </p:cViewPr>
      <p:guideLst>
        <p:guide orient="horz" pos="4065"/>
        <p:guide orient="horz" pos="391"/>
        <p:guide orient="horz" pos="1752"/>
        <p:guide pos="5375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Module(3,2)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Sheet1!$F$1:$F$10</c:f>
              <c:numCache>
                <c:formatCode>General</c:formatCode>
                <c:ptCount val="10"/>
                <c:pt idx="0">
                  <c:v>3306</c:v>
                </c:pt>
                <c:pt idx="1">
                  <c:v>3307</c:v>
                </c:pt>
                <c:pt idx="2">
                  <c:v>3308</c:v>
                </c:pt>
                <c:pt idx="3">
                  <c:v>3309</c:v>
                </c:pt>
                <c:pt idx="4">
                  <c:v>3310</c:v>
                </c:pt>
                <c:pt idx="5">
                  <c:v>3311</c:v>
                </c:pt>
                <c:pt idx="6">
                  <c:v>3312</c:v>
                </c:pt>
                <c:pt idx="7">
                  <c:v>3313</c:v>
                </c:pt>
                <c:pt idx="8">
                  <c:v>3314</c:v>
                </c:pt>
                <c:pt idx="9">
                  <c:v>3315</c:v>
                </c:pt>
              </c:numCache>
            </c:numRef>
          </c:xVal>
          <c:yVal>
            <c:numRef>
              <c:f>Sheet1!$G$1:$G$10</c:f>
              <c:numCache>
                <c:formatCode>General</c:formatCode>
                <c:ptCount val="10"/>
                <c:pt idx="0">
                  <c:v>28.2</c:v>
                </c:pt>
                <c:pt idx="1">
                  <c:v>238.9</c:v>
                </c:pt>
                <c:pt idx="2">
                  <c:v>207.9</c:v>
                </c:pt>
                <c:pt idx="3">
                  <c:v>188.7</c:v>
                </c:pt>
                <c:pt idx="4">
                  <c:v>178.6</c:v>
                </c:pt>
                <c:pt idx="5">
                  <c:v>170.7</c:v>
                </c:pt>
                <c:pt idx="6">
                  <c:v>167.5</c:v>
                </c:pt>
                <c:pt idx="7">
                  <c:v>164.9</c:v>
                </c:pt>
                <c:pt idx="8">
                  <c:v>164</c:v>
                </c:pt>
                <c:pt idx="9">
                  <c:v>163.19999999999999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F4-4281-A4DE-CB4728259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313808"/>
        <c:axId val="173314368"/>
      </c:scatterChart>
      <c:valAx>
        <c:axId val="17331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Row</a:t>
                </a:r>
                <a:r>
                  <a:rPr lang="en-US" baseline="0"/>
                  <a:t> (Y Pixel)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3314368"/>
        <c:crosses val="autoZero"/>
        <c:crossBetween val="midCat"/>
      </c:valAx>
      <c:valAx>
        <c:axId val="17331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counts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3313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Module(3,3)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Sheet1!$A$1:$A$10</c:f>
              <c:numCache>
                <c:formatCode>General</c:formatCode>
                <c:ptCount val="10"/>
                <c:pt idx="0">
                  <c:v>3259</c:v>
                </c:pt>
                <c:pt idx="1">
                  <c:v>3260</c:v>
                </c:pt>
                <c:pt idx="2">
                  <c:v>3261</c:v>
                </c:pt>
                <c:pt idx="3">
                  <c:v>3262</c:v>
                </c:pt>
                <c:pt idx="4">
                  <c:v>3263</c:v>
                </c:pt>
                <c:pt idx="5">
                  <c:v>3264</c:v>
                </c:pt>
                <c:pt idx="6">
                  <c:v>3265</c:v>
                </c:pt>
                <c:pt idx="7">
                  <c:v>3266</c:v>
                </c:pt>
                <c:pt idx="8">
                  <c:v>3267</c:v>
                </c:pt>
                <c:pt idx="9">
                  <c:v>3268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177.7</c:v>
                </c:pt>
                <c:pt idx="1">
                  <c:v>177.2</c:v>
                </c:pt>
                <c:pt idx="2">
                  <c:v>178.6</c:v>
                </c:pt>
                <c:pt idx="3">
                  <c:v>179.3</c:v>
                </c:pt>
                <c:pt idx="4">
                  <c:v>183.6</c:v>
                </c:pt>
                <c:pt idx="5">
                  <c:v>189</c:v>
                </c:pt>
                <c:pt idx="6">
                  <c:v>199.4</c:v>
                </c:pt>
                <c:pt idx="7">
                  <c:v>216.6</c:v>
                </c:pt>
                <c:pt idx="8">
                  <c:v>247</c:v>
                </c:pt>
                <c:pt idx="9">
                  <c:v>38.200000000000003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4E5-4104-B719-1114A0401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214432"/>
        <c:axId val="110342496"/>
      </c:scatterChart>
      <c:valAx>
        <c:axId val="17121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Row (Y Pixel)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0342496"/>
        <c:crosses val="autoZero"/>
        <c:crossBetween val="midCat"/>
      </c:valAx>
      <c:valAx>
        <c:axId val="1103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counts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1214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E2F10-AD38-E749-B1C8-C865823EFD8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D215-A3F5-EF4C-9C80-E157D716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D215-A3F5-EF4C-9C80-E157D7165E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06/12/2018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06/12/2018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06/12/2018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625CDF-45D0-274A-9EEA-2A91CA49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37439"/>
            <a:ext cx="7992888" cy="58804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Biased</a:t>
            </a:r>
            <a:r>
              <a:rPr lang="sv-SE" dirty="0" smtClean="0"/>
              <a:t> </a:t>
            </a:r>
            <a:r>
              <a:rPr lang="sv-SE" dirty="0" err="1" smtClean="0"/>
              <a:t>coun</a:t>
            </a:r>
            <a:r>
              <a:rPr lang="sv-SE" dirty="0" err="1" smtClean="0"/>
              <a:t>t</a:t>
            </a:r>
            <a:r>
              <a:rPr lang="sv-SE" dirty="0" smtClean="0"/>
              <a:t> </a:t>
            </a:r>
            <a:r>
              <a:rPr lang="sv-SE" dirty="0" smtClean="0"/>
              <a:t>at </a:t>
            </a:r>
            <a:r>
              <a:rPr lang="sv-SE" dirty="0"/>
              <a:t>the </a:t>
            </a:r>
            <a:r>
              <a:rPr lang="sv-SE" dirty="0" err="1"/>
              <a:t>edges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 smtClean="0"/>
              <a:t>module</a:t>
            </a:r>
            <a:r>
              <a:rPr lang="sv-SE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190" t="13122" r="4075" b="8001"/>
          <a:stretch/>
        </p:blipFill>
        <p:spPr>
          <a:xfrm>
            <a:off x="155551" y="1732646"/>
            <a:ext cx="4838283" cy="29924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9" y="4725144"/>
            <a:ext cx="38611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20180419_ssad8_7keV.tiff</a:t>
            </a:r>
          </a:p>
          <a:p>
            <a:r>
              <a:rPr lang="sv-SE" sz="1400" dirty="0" err="1" smtClean="0"/>
              <a:t>summed</a:t>
            </a:r>
            <a:r>
              <a:rPr lang="sv-SE" sz="1400" dirty="0" smtClean="0"/>
              <a:t> </a:t>
            </a:r>
            <a:r>
              <a:rPr lang="sv-SE" sz="1400" dirty="0"/>
              <a:t>image </a:t>
            </a:r>
            <a:r>
              <a:rPr lang="sv-SE" sz="1400" dirty="0" err="1"/>
              <a:t>of</a:t>
            </a:r>
            <a:r>
              <a:rPr lang="sv-SE" sz="1400" dirty="0"/>
              <a:t> 3600 </a:t>
            </a:r>
            <a:r>
              <a:rPr lang="sv-SE" sz="1400" dirty="0" err="1"/>
              <a:t>frames</a:t>
            </a:r>
            <a:r>
              <a:rPr lang="sv-SE" sz="1400" dirty="0"/>
              <a:t>, 0.01s </a:t>
            </a:r>
            <a:r>
              <a:rPr lang="sv-SE" sz="1400" dirty="0" err="1"/>
              <a:t>exp</a:t>
            </a:r>
            <a:r>
              <a:rPr lang="sv-SE" sz="1400" dirty="0"/>
              <a:t>, @7keV </a:t>
            </a:r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429779"/>
              </p:ext>
            </p:extLst>
          </p:nvPr>
        </p:nvGraphicFramePr>
        <p:xfrm>
          <a:off x="5364089" y="1035512"/>
          <a:ext cx="3655639" cy="219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09624"/>
              </p:ext>
            </p:extLst>
          </p:nvPr>
        </p:nvGraphicFramePr>
        <p:xfrm>
          <a:off x="5364088" y="3551320"/>
          <a:ext cx="3655640" cy="219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88024" y="5646742"/>
            <a:ext cx="446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Each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point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is the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mean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counts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X(2352-3108) on the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row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 Pixel, as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shown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dashed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box in the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left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999" y="978907"/>
            <a:ext cx="411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chemeClr val="accent1"/>
                </a:solidFill>
              </a:rPr>
              <a:t>Due</a:t>
            </a:r>
            <a:r>
              <a:rPr lang="sv-SE" dirty="0" smtClean="0">
                <a:solidFill>
                  <a:schemeClr val="accent1"/>
                </a:solidFill>
              </a:rPr>
              <a:t> to </a:t>
            </a:r>
            <a:r>
              <a:rPr lang="sv-SE" dirty="0" err="1" smtClean="0">
                <a:solidFill>
                  <a:schemeClr val="accent1"/>
                </a:solidFill>
              </a:rPr>
              <a:t>rounding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after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flatfield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correction</a:t>
            </a:r>
            <a:endParaRPr lang="sv-SE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Custom 2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404040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MAX_IV_template_dark_grey_0_0-2</Template>
  <TotalTime>13987</TotalTime>
  <Words>71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Biased count at the edges of module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Jie Nan</cp:lastModifiedBy>
  <cp:revision>243</cp:revision>
  <cp:lastPrinted>2018-02-02T15:12:20Z</cp:lastPrinted>
  <dcterms:created xsi:type="dcterms:W3CDTF">2016-05-03T08:15:37Z</dcterms:created>
  <dcterms:modified xsi:type="dcterms:W3CDTF">2018-12-06T23:26:48Z</dcterms:modified>
</cp:coreProperties>
</file>